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68" r:id="rId3"/>
    <p:sldId id="256" r:id="rId4"/>
    <p:sldId id="257" r:id="rId5"/>
    <p:sldId id="258" r:id="rId6"/>
    <p:sldId id="262" r:id="rId7"/>
    <p:sldId id="266" r:id="rId8"/>
    <p:sldId id="259" r:id="rId9"/>
    <p:sldId id="260" r:id="rId10"/>
    <p:sldId id="263" r:id="rId11"/>
    <p:sldId id="264" r:id="rId12"/>
    <p:sldId id="265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Heat%20Impact%20Research\Data%20collection\30%209%202022%20Rickshaw\Trip%202\final%20merged_ecoradar_gs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Heat%20Impact%20Research\Data%20collection\30%209%202022%20Rickshaw\Trip%202\final%20merged_ecoradar_gs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Sheet1!$Z$1</c:f>
              <c:strCache>
                <c:ptCount val="1"/>
                <c:pt idx="0">
                  <c:v>Galvanic Skin Response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Sheet1!$T$2:$T$94</c:f>
              <c:numCache>
                <c:formatCode>General</c:formatCode>
                <c:ptCount val="93"/>
                <c:pt idx="0">
                  <c:v>76.099999999999994</c:v>
                </c:pt>
                <c:pt idx="1">
                  <c:v>75.7</c:v>
                </c:pt>
                <c:pt idx="2">
                  <c:v>75.599999999999994</c:v>
                </c:pt>
                <c:pt idx="3">
                  <c:v>74.099999999999994</c:v>
                </c:pt>
                <c:pt idx="4">
                  <c:v>74.8</c:v>
                </c:pt>
                <c:pt idx="5">
                  <c:v>74.3</c:v>
                </c:pt>
                <c:pt idx="6">
                  <c:v>74.2</c:v>
                </c:pt>
                <c:pt idx="7">
                  <c:v>76.8</c:v>
                </c:pt>
                <c:pt idx="8">
                  <c:v>77.7</c:v>
                </c:pt>
                <c:pt idx="9">
                  <c:v>78.5</c:v>
                </c:pt>
                <c:pt idx="10">
                  <c:v>75.8</c:v>
                </c:pt>
                <c:pt idx="11">
                  <c:v>76.099999999999994</c:v>
                </c:pt>
                <c:pt idx="12">
                  <c:v>65.3</c:v>
                </c:pt>
                <c:pt idx="13">
                  <c:v>65.7</c:v>
                </c:pt>
                <c:pt idx="14">
                  <c:v>63.6</c:v>
                </c:pt>
                <c:pt idx="15">
                  <c:v>62.2</c:v>
                </c:pt>
                <c:pt idx="16">
                  <c:v>62.5</c:v>
                </c:pt>
                <c:pt idx="17">
                  <c:v>61.6</c:v>
                </c:pt>
                <c:pt idx="18">
                  <c:v>61.2</c:v>
                </c:pt>
                <c:pt idx="19">
                  <c:v>62.4</c:v>
                </c:pt>
                <c:pt idx="20">
                  <c:v>62.6</c:v>
                </c:pt>
                <c:pt idx="21">
                  <c:v>62.1</c:v>
                </c:pt>
                <c:pt idx="22">
                  <c:v>62.2</c:v>
                </c:pt>
                <c:pt idx="23">
                  <c:v>62.7</c:v>
                </c:pt>
                <c:pt idx="24">
                  <c:v>63</c:v>
                </c:pt>
                <c:pt idx="25">
                  <c:v>63.1</c:v>
                </c:pt>
                <c:pt idx="26">
                  <c:v>64.5</c:v>
                </c:pt>
                <c:pt idx="27">
                  <c:v>38.9</c:v>
                </c:pt>
                <c:pt idx="28">
                  <c:v>65</c:v>
                </c:pt>
                <c:pt idx="29">
                  <c:v>60.9</c:v>
                </c:pt>
                <c:pt idx="30">
                  <c:v>63.3</c:v>
                </c:pt>
                <c:pt idx="31">
                  <c:v>65</c:v>
                </c:pt>
                <c:pt idx="32">
                  <c:v>63.8</c:v>
                </c:pt>
                <c:pt idx="33">
                  <c:v>64.099999999999994</c:v>
                </c:pt>
                <c:pt idx="34">
                  <c:v>64.5</c:v>
                </c:pt>
                <c:pt idx="35">
                  <c:v>63.7</c:v>
                </c:pt>
                <c:pt idx="36">
                  <c:v>63.9</c:v>
                </c:pt>
                <c:pt idx="37">
                  <c:v>65.7</c:v>
                </c:pt>
                <c:pt idx="38">
                  <c:v>65.400000000000006</c:v>
                </c:pt>
                <c:pt idx="39">
                  <c:v>64.400000000000006</c:v>
                </c:pt>
                <c:pt idx="40">
                  <c:v>64.099999999999994</c:v>
                </c:pt>
                <c:pt idx="41">
                  <c:v>64.8</c:v>
                </c:pt>
                <c:pt idx="42">
                  <c:v>65</c:v>
                </c:pt>
                <c:pt idx="43">
                  <c:v>64.8</c:v>
                </c:pt>
                <c:pt idx="44">
                  <c:v>62.5</c:v>
                </c:pt>
                <c:pt idx="45">
                  <c:v>62.6</c:v>
                </c:pt>
                <c:pt idx="46">
                  <c:v>63</c:v>
                </c:pt>
                <c:pt idx="47">
                  <c:v>63</c:v>
                </c:pt>
                <c:pt idx="48">
                  <c:v>61.2</c:v>
                </c:pt>
                <c:pt idx="49">
                  <c:v>61.3</c:v>
                </c:pt>
                <c:pt idx="50">
                  <c:v>61.7</c:v>
                </c:pt>
                <c:pt idx="51">
                  <c:v>62.1</c:v>
                </c:pt>
                <c:pt idx="52">
                  <c:v>62.4</c:v>
                </c:pt>
                <c:pt idx="53">
                  <c:v>61.2</c:v>
                </c:pt>
                <c:pt idx="54">
                  <c:v>60.4</c:v>
                </c:pt>
                <c:pt idx="55">
                  <c:v>62</c:v>
                </c:pt>
                <c:pt idx="56">
                  <c:v>61.7</c:v>
                </c:pt>
                <c:pt idx="57">
                  <c:v>62.3</c:v>
                </c:pt>
                <c:pt idx="58">
                  <c:v>62.9</c:v>
                </c:pt>
                <c:pt idx="59">
                  <c:v>63.9</c:v>
                </c:pt>
                <c:pt idx="60">
                  <c:v>64</c:v>
                </c:pt>
                <c:pt idx="61">
                  <c:v>63.5</c:v>
                </c:pt>
                <c:pt idx="62">
                  <c:v>62.5</c:v>
                </c:pt>
                <c:pt idx="63">
                  <c:v>62.3</c:v>
                </c:pt>
                <c:pt idx="64">
                  <c:v>62.3</c:v>
                </c:pt>
                <c:pt idx="65">
                  <c:v>61.7</c:v>
                </c:pt>
                <c:pt idx="66">
                  <c:v>62.2</c:v>
                </c:pt>
                <c:pt idx="67">
                  <c:v>61.6</c:v>
                </c:pt>
                <c:pt idx="68">
                  <c:v>61.5</c:v>
                </c:pt>
                <c:pt idx="69">
                  <c:v>61.5</c:v>
                </c:pt>
                <c:pt idx="70">
                  <c:v>62</c:v>
                </c:pt>
                <c:pt idx="71">
                  <c:v>62.9</c:v>
                </c:pt>
                <c:pt idx="72">
                  <c:v>63.2</c:v>
                </c:pt>
                <c:pt idx="73">
                  <c:v>63.3</c:v>
                </c:pt>
                <c:pt idx="74">
                  <c:v>63</c:v>
                </c:pt>
                <c:pt idx="75">
                  <c:v>63.7</c:v>
                </c:pt>
                <c:pt idx="76">
                  <c:v>64.3</c:v>
                </c:pt>
                <c:pt idx="77">
                  <c:v>63.1</c:v>
                </c:pt>
                <c:pt idx="78">
                  <c:v>63.7</c:v>
                </c:pt>
                <c:pt idx="79">
                  <c:v>63.3</c:v>
                </c:pt>
                <c:pt idx="80">
                  <c:v>63.5</c:v>
                </c:pt>
                <c:pt idx="81">
                  <c:v>65.400000000000006</c:v>
                </c:pt>
                <c:pt idx="82">
                  <c:v>63.3</c:v>
                </c:pt>
                <c:pt idx="83">
                  <c:v>63.2</c:v>
                </c:pt>
                <c:pt idx="84">
                  <c:v>62.1</c:v>
                </c:pt>
                <c:pt idx="85">
                  <c:v>61.8</c:v>
                </c:pt>
                <c:pt idx="86">
                  <c:v>61.9</c:v>
                </c:pt>
                <c:pt idx="87">
                  <c:v>62.1</c:v>
                </c:pt>
                <c:pt idx="88">
                  <c:v>63.5</c:v>
                </c:pt>
                <c:pt idx="89">
                  <c:v>63.3</c:v>
                </c:pt>
                <c:pt idx="90">
                  <c:v>64.099999999999994</c:v>
                </c:pt>
                <c:pt idx="91">
                  <c:v>65.400000000000006</c:v>
                </c:pt>
                <c:pt idx="92">
                  <c:v>66.099999999999994</c:v>
                </c:pt>
              </c:numCache>
            </c:numRef>
          </c:xVal>
          <c:yVal>
            <c:numRef>
              <c:f>Sheet1!$Z$2:$Z$94</c:f>
              <c:numCache>
                <c:formatCode>General</c:formatCode>
                <c:ptCount val="93"/>
                <c:pt idx="0">
                  <c:v>109</c:v>
                </c:pt>
                <c:pt idx="1">
                  <c:v>128</c:v>
                </c:pt>
                <c:pt idx="2">
                  <c:v>108</c:v>
                </c:pt>
                <c:pt idx="3">
                  <c:v>78</c:v>
                </c:pt>
                <c:pt idx="4">
                  <c:v>60</c:v>
                </c:pt>
                <c:pt idx="5">
                  <c:v>56</c:v>
                </c:pt>
                <c:pt idx="6">
                  <c:v>48</c:v>
                </c:pt>
                <c:pt idx="7">
                  <c:v>54</c:v>
                </c:pt>
                <c:pt idx="8">
                  <c:v>43</c:v>
                </c:pt>
                <c:pt idx="9">
                  <c:v>13</c:v>
                </c:pt>
                <c:pt idx="10">
                  <c:v>24</c:v>
                </c:pt>
                <c:pt idx="11">
                  <c:v>8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8</c:v>
                </c:pt>
                <c:pt idx="17">
                  <c:v>11</c:v>
                </c:pt>
                <c:pt idx="18">
                  <c:v>8</c:v>
                </c:pt>
                <c:pt idx="19">
                  <c:v>7</c:v>
                </c:pt>
                <c:pt idx="20">
                  <c:v>19</c:v>
                </c:pt>
                <c:pt idx="21">
                  <c:v>23</c:v>
                </c:pt>
                <c:pt idx="22">
                  <c:v>36</c:v>
                </c:pt>
                <c:pt idx="23">
                  <c:v>37</c:v>
                </c:pt>
                <c:pt idx="24">
                  <c:v>33</c:v>
                </c:pt>
                <c:pt idx="25">
                  <c:v>33</c:v>
                </c:pt>
                <c:pt idx="26">
                  <c:v>30</c:v>
                </c:pt>
                <c:pt idx="27">
                  <c:v>22</c:v>
                </c:pt>
                <c:pt idx="28">
                  <c:v>24</c:v>
                </c:pt>
                <c:pt idx="29">
                  <c:v>46</c:v>
                </c:pt>
                <c:pt idx="30">
                  <c:v>41</c:v>
                </c:pt>
                <c:pt idx="31">
                  <c:v>38</c:v>
                </c:pt>
                <c:pt idx="32">
                  <c:v>37</c:v>
                </c:pt>
                <c:pt idx="33">
                  <c:v>36</c:v>
                </c:pt>
                <c:pt idx="34">
                  <c:v>34</c:v>
                </c:pt>
                <c:pt idx="35">
                  <c:v>34</c:v>
                </c:pt>
                <c:pt idx="36">
                  <c:v>44</c:v>
                </c:pt>
                <c:pt idx="37">
                  <c:v>28</c:v>
                </c:pt>
                <c:pt idx="38">
                  <c:v>27</c:v>
                </c:pt>
                <c:pt idx="39">
                  <c:v>35</c:v>
                </c:pt>
                <c:pt idx="40">
                  <c:v>27</c:v>
                </c:pt>
                <c:pt idx="41">
                  <c:v>42</c:v>
                </c:pt>
                <c:pt idx="42">
                  <c:v>40</c:v>
                </c:pt>
                <c:pt idx="43">
                  <c:v>39</c:v>
                </c:pt>
                <c:pt idx="44">
                  <c:v>34</c:v>
                </c:pt>
                <c:pt idx="45">
                  <c:v>39</c:v>
                </c:pt>
                <c:pt idx="46">
                  <c:v>38</c:v>
                </c:pt>
                <c:pt idx="47">
                  <c:v>30</c:v>
                </c:pt>
                <c:pt idx="48">
                  <c:v>29</c:v>
                </c:pt>
                <c:pt idx="49">
                  <c:v>29</c:v>
                </c:pt>
                <c:pt idx="50">
                  <c:v>28</c:v>
                </c:pt>
                <c:pt idx="51">
                  <c:v>28</c:v>
                </c:pt>
                <c:pt idx="52">
                  <c:v>28</c:v>
                </c:pt>
                <c:pt idx="53">
                  <c:v>24</c:v>
                </c:pt>
                <c:pt idx="54">
                  <c:v>12</c:v>
                </c:pt>
                <c:pt idx="55">
                  <c:v>32</c:v>
                </c:pt>
                <c:pt idx="56">
                  <c:v>33</c:v>
                </c:pt>
                <c:pt idx="57">
                  <c:v>35</c:v>
                </c:pt>
                <c:pt idx="58">
                  <c:v>25</c:v>
                </c:pt>
                <c:pt idx="59">
                  <c:v>24</c:v>
                </c:pt>
                <c:pt idx="60">
                  <c:v>9</c:v>
                </c:pt>
                <c:pt idx="61">
                  <c:v>23</c:v>
                </c:pt>
                <c:pt idx="62">
                  <c:v>41</c:v>
                </c:pt>
                <c:pt idx="63">
                  <c:v>44</c:v>
                </c:pt>
                <c:pt idx="64">
                  <c:v>37</c:v>
                </c:pt>
                <c:pt idx="65">
                  <c:v>37</c:v>
                </c:pt>
                <c:pt idx="66">
                  <c:v>36</c:v>
                </c:pt>
                <c:pt idx="67">
                  <c:v>35</c:v>
                </c:pt>
                <c:pt idx="68">
                  <c:v>35</c:v>
                </c:pt>
                <c:pt idx="69">
                  <c:v>41</c:v>
                </c:pt>
                <c:pt idx="70">
                  <c:v>26</c:v>
                </c:pt>
                <c:pt idx="71">
                  <c:v>26</c:v>
                </c:pt>
                <c:pt idx="72">
                  <c:v>26</c:v>
                </c:pt>
                <c:pt idx="73">
                  <c:v>23</c:v>
                </c:pt>
                <c:pt idx="74">
                  <c:v>22</c:v>
                </c:pt>
                <c:pt idx="75">
                  <c:v>23</c:v>
                </c:pt>
                <c:pt idx="76">
                  <c:v>23</c:v>
                </c:pt>
                <c:pt idx="77">
                  <c:v>25</c:v>
                </c:pt>
                <c:pt idx="78">
                  <c:v>20</c:v>
                </c:pt>
                <c:pt idx="79">
                  <c:v>21</c:v>
                </c:pt>
                <c:pt idx="80">
                  <c:v>19</c:v>
                </c:pt>
                <c:pt idx="81">
                  <c:v>25</c:v>
                </c:pt>
                <c:pt idx="82">
                  <c:v>31</c:v>
                </c:pt>
                <c:pt idx="83">
                  <c:v>32</c:v>
                </c:pt>
                <c:pt idx="84">
                  <c:v>32</c:v>
                </c:pt>
                <c:pt idx="85">
                  <c:v>19</c:v>
                </c:pt>
                <c:pt idx="86">
                  <c:v>18</c:v>
                </c:pt>
                <c:pt idx="87">
                  <c:v>33</c:v>
                </c:pt>
                <c:pt idx="88">
                  <c:v>32</c:v>
                </c:pt>
                <c:pt idx="89">
                  <c:v>31</c:v>
                </c:pt>
                <c:pt idx="90">
                  <c:v>26</c:v>
                </c:pt>
                <c:pt idx="91">
                  <c:v>22</c:v>
                </c:pt>
                <c:pt idx="92">
                  <c:v>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28-423C-A1B0-08DD3BF61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2133024"/>
        <c:axId val="572131056"/>
      </c:scatterChart>
      <c:valAx>
        <c:axId val="572133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Humidity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31056"/>
        <c:crosses val="autoZero"/>
        <c:crossBetween val="midCat"/>
      </c:valAx>
      <c:valAx>
        <c:axId val="57213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GSR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33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Sheet1!$Z$1</c:f>
              <c:strCache>
                <c:ptCount val="1"/>
                <c:pt idx="0">
                  <c:v>Galvanic Skin Response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Sheet1!$S$2:$S$94</c:f>
              <c:numCache>
                <c:formatCode>General</c:formatCode>
                <c:ptCount val="93"/>
                <c:pt idx="0">
                  <c:v>31.6</c:v>
                </c:pt>
                <c:pt idx="1">
                  <c:v>31.7</c:v>
                </c:pt>
                <c:pt idx="2">
                  <c:v>31.7</c:v>
                </c:pt>
                <c:pt idx="3">
                  <c:v>31.7</c:v>
                </c:pt>
                <c:pt idx="4">
                  <c:v>31.8</c:v>
                </c:pt>
                <c:pt idx="5">
                  <c:v>31.8</c:v>
                </c:pt>
                <c:pt idx="6">
                  <c:v>31.9</c:v>
                </c:pt>
                <c:pt idx="7">
                  <c:v>32.1</c:v>
                </c:pt>
                <c:pt idx="8">
                  <c:v>32.200000000000003</c:v>
                </c:pt>
                <c:pt idx="9">
                  <c:v>32.299999999999997</c:v>
                </c:pt>
                <c:pt idx="10">
                  <c:v>32.5</c:v>
                </c:pt>
                <c:pt idx="11">
                  <c:v>32.9</c:v>
                </c:pt>
                <c:pt idx="12">
                  <c:v>34.200000000000003</c:v>
                </c:pt>
                <c:pt idx="13">
                  <c:v>34.6</c:v>
                </c:pt>
                <c:pt idx="14">
                  <c:v>34.799999999999997</c:v>
                </c:pt>
                <c:pt idx="15">
                  <c:v>35</c:v>
                </c:pt>
                <c:pt idx="16">
                  <c:v>35.200000000000003</c:v>
                </c:pt>
                <c:pt idx="17">
                  <c:v>35.1</c:v>
                </c:pt>
                <c:pt idx="18">
                  <c:v>35</c:v>
                </c:pt>
                <c:pt idx="19">
                  <c:v>35</c:v>
                </c:pt>
                <c:pt idx="20">
                  <c:v>35.200000000000003</c:v>
                </c:pt>
                <c:pt idx="21">
                  <c:v>35.299999999999997</c:v>
                </c:pt>
                <c:pt idx="22">
                  <c:v>35.4</c:v>
                </c:pt>
                <c:pt idx="23">
                  <c:v>35.1</c:v>
                </c:pt>
                <c:pt idx="24">
                  <c:v>34.799999999999997</c:v>
                </c:pt>
                <c:pt idx="25">
                  <c:v>34.6</c:v>
                </c:pt>
                <c:pt idx="26">
                  <c:v>34.6</c:v>
                </c:pt>
                <c:pt idx="27">
                  <c:v>34.6</c:v>
                </c:pt>
                <c:pt idx="28">
                  <c:v>34.4</c:v>
                </c:pt>
                <c:pt idx="29">
                  <c:v>34.200000000000003</c:v>
                </c:pt>
                <c:pt idx="30">
                  <c:v>34.1</c:v>
                </c:pt>
                <c:pt idx="31">
                  <c:v>34.200000000000003</c:v>
                </c:pt>
                <c:pt idx="32">
                  <c:v>34.1</c:v>
                </c:pt>
                <c:pt idx="33">
                  <c:v>34.1</c:v>
                </c:pt>
                <c:pt idx="34">
                  <c:v>34.200000000000003</c:v>
                </c:pt>
                <c:pt idx="35">
                  <c:v>34.200000000000003</c:v>
                </c:pt>
                <c:pt idx="36">
                  <c:v>34.1</c:v>
                </c:pt>
                <c:pt idx="37">
                  <c:v>34.200000000000003</c:v>
                </c:pt>
                <c:pt idx="38">
                  <c:v>34.4</c:v>
                </c:pt>
                <c:pt idx="39">
                  <c:v>34.4</c:v>
                </c:pt>
                <c:pt idx="40">
                  <c:v>34.5</c:v>
                </c:pt>
                <c:pt idx="41">
                  <c:v>34.5</c:v>
                </c:pt>
                <c:pt idx="42">
                  <c:v>34.5</c:v>
                </c:pt>
                <c:pt idx="43">
                  <c:v>34.799999999999997</c:v>
                </c:pt>
                <c:pt idx="44">
                  <c:v>34.6</c:v>
                </c:pt>
                <c:pt idx="45">
                  <c:v>34.700000000000003</c:v>
                </c:pt>
                <c:pt idx="46">
                  <c:v>35</c:v>
                </c:pt>
                <c:pt idx="47">
                  <c:v>35.200000000000003</c:v>
                </c:pt>
                <c:pt idx="48">
                  <c:v>35.299999999999997</c:v>
                </c:pt>
                <c:pt idx="49">
                  <c:v>35.200000000000003</c:v>
                </c:pt>
                <c:pt idx="50">
                  <c:v>35.200000000000003</c:v>
                </c:pt>
                <c:pt idx="51">
                  <c:v>35.5</c:v>
                </c:pt>
                <c:pt idx="52">
                  <c:v>35.5</c:v>
                </c:pt>
                <c:pt idx="53">
                  <c:v>35.4</c:v>
                </c:pt>
                <c:pt idx="54">
                  <c:v>35.4</c:v>
                </c:pt>
                <c:pt idx="55">
                  <c:v>35.4</c:v>
                </c:pt>
                <c:pt idx="56">
                  <c:v>35.4</c:v>
                </c:pt>
                <c:pt idx="57">
                  <c:v>35.200000000000003</c:v>
                </c:pt>
                <c:pt idx="58">
                  <c:v>35.299999999999997</c:v>
                </c:pt>
                <c:pt idx="59">
                  <c:v>35.4</c:v>
                </c:pt>
                <c:pt idx="60">
                  <c:v>35.5</c:v>
                </c:pt>
                <c:pt idx="61">
                  <c:v>35.200000000000003</c:v>
                </c:pt>
                <c:pt idx="62">
                  <c:v>35.1</c:v>
                </c:pt>
                <c:pt idx="63">
                  <c:v>35.4</c:v>
                </c:pt>
                <c:pt idx="64">
                  <c:v>35.299999999999997</c:v>
                </c:pt>
                <c:pt idx="65">
                  <c:v>35.299999999999997</c:v>
                </c:pt>
                <c:pt idx="66">
                  <c:v>35.4</c:v>
                </c:pt>
                <c:pt idx="67">
                  <c:v>35.299999999999997</c:v>
                </c:pt>
                <c:pt idx="68">
                  <c:v>35.200000000000003</c:v>
                </c:pt>
                <c:pt idx="69">
                  <c:v>35.200000000000003</c:v>
                </c:pt>
                <c:pt idx="70">
                  <c:v>35.1</c:v>
                </c:pt>
                <c:pt idx="71">
                  <c:v>35</c:v>
                </c:pt>
                <c:pt idx="72">
                  <c:v>34.799999999999997</c:v>
                </c:pt>
                <c:pt idx="73">
                  <c:v>34.799999999999997</c:v>
                </c:pt>
                <c:pt idx="74">
                  <c:v>34.700000000000003</c:v>
                </c:pt>
                <c:pt idx="75">
                  <c:v>34.6</c:v>
                </c:pt>
                <c:pt idx="76">
                  <c:v>34.6</c:v>
                </c:pt>
                <c:pt idx="77">
                  <c:v>34.6</c:v>
                </c:pt>
                <c:pt idx="78">
                  <c:v>34.700000000000003</c:v>
                </c:pt>
                <c:pt idx="79">
                  <c:v>34.700000000000003</c:v>
                </c:pt>
                <c:pt idx="80">
                  <c:v>34.799999999999997</c:v>
                </c:pt>
                <c:pt idx="81">
                  <c:v>34.700000000000003</c:v>
                </c:pt>
                <c:pt idx="82">
                  <c:v>34.799999999999997</c:v>
                </c:pt>
                <c:pt idx="83">
                  <c:v>34.700000000000003</c:v>
                </c:pt>
                <c:pt idx="84">
                  <c:v>34.700000000000003</c:v>
                </c:pt>
                <c:pt idx="85">
                  <c:v>34.700000000000003</c:v>
                </c:pt>
                <c:pt idx="86">
                  <c:v>34.700000000000003</c:v>
                </c:pt>
                <c:pt idx="87">
                  <c:v>34.700000000000003</c:v>
                </c:pt>
                <c:pt idx="88">
                  <c:v>34.700000000000003</c:v>
                </c:pt>
                <c:pt idx="89">
                  <c:v>34.700000000000003</c:v>
                </c:pt>
                <c:pt idx="90">
                  <c:v>34.700000000000003</c:v>
                </c:pt>
                <c:pt idx="91">
                  <c:v>34.6</c:v>
                </c:pt>
                <c:pt idx="92">
                  <c:v>34.6</c:v>
                </c:pt>
              </c:numCache>
            </c:numRef>
          </c:xVal>
          <c:yVal>
            <c:numRef>
              <c:f>Sheet1!$Z$2:$Z$94</c:f>
              <c:numCache>
                <c:formatCode>General</c:formatCode>
                <c:ptCount val="93"/>
                <c:pt idx="0">
                  <c:v>109</c:v>
                </c:pt>
                <c:pt idx="1">
                  <c:v>128</c:v>
                </c:pt>
                <c:pt idx="2">
                  <c:v>108</c:v>
                </c:pt>
                <c:pt idx="3">
                  <c:v>78</c:v>
                </c:pt>
                <c:pt idx="4">
                  <c:v>60</c:v>
                </c:pt>
                <c:pt idx="5">
                  <c:v>56</c:v>
                </c:pt>
                <c:pt idx="6">
                  <c:v>48</c:v>
                </c:pt>
                <c:pt idx="7">
                  <c:v>54</c:v>
                </c:pt>
                <c:pt idx="8">
                  <c:v>43</c:v>
                </c:pt>
                <c:pt idx="9">
                  <c:v>13</c:v>
                </c:pt>
                <c:pt idx="10">
                  <c:v>24</c:v>
                </c:pt>
                <c:pt idx="11">
                  <c:v>8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8</c:v>
                </c:pt>
                <c:pt idx="17">
                  <c:v>11</c:v>
                </c:pt>
                <c:pt idx="18">
                  <c:v>8</c:v>
                </c:pt>
                <c:pt idx="19">
                  <c:v>7</c:v>
                </c:pt>
                <c:pt idx="20">
                  <c:v>19</c:v>
                </c:pt>
                <c:pt idx="21">
                  <c:v>23</c:v>
                </c:pt>
                <c:pt idx="22">
                  <c:v>36</c:v>
                </c:pt>
                <c:pt idx="23">
                  <c:v>37</c:v>
                </c:pt>
                <c:pt idx="24">
                  <c:v>33</c:v>
                </c:pt>
                <c:pt idx="25">
                  <c:v>33</c:v>
                </c:pt>
                <c:pt idx="26">
                  <c:v>30</c:v>
                </c:pt>
                <c:pt idx="27">
                  <c:v>22</c:v>
                </c:pt>
                <c:pt idx="28">
                  <c:v>24</c:v>
                </c:pt>
                <c:pt idx="29">
                  <c:v>46</c:v>
                </c:pt>
                <c:pt idx="30">
                  <c:v>41</c:v>
                </c:pt>
                <c:pt idx="31">
                  <c:v>38</c:v>
                </c:pt>
                <c:pt idx="32">
                  <c:v>37</c:v>
                </c:pt>
                <c:pt idx="33">
                  <c:v>36</c:v>
                </c:pt>
                <c:pt idx="34">
                  <c:v>34</c:v>
                </c:pt>
                <c:pt idx="35">
                  <c:v>34</c:v>
                </c:pt>
                <c:pt idx="36">
                  <c:v>44</c:v>
                </c:pt>
                <c:pt idx="37">
                  <c:v>28</c:v>
                </c:pt>
                <c:pt idx="38">
                  <c:v>27</c:v>
                </c:pt>
                <c:pt idx="39">
                  <c:v>35</c:v>
                </c:pt>
                <c:pt idx="40">
                  <c:v>27</c:v>
                </c:pt>
                <c:pt idx="41">
                  <c:v>42</c:v>
                </c:pt>
                <c:pt idx="42">
                  <c:v>40</c:v>
                </c:pt>
                <c:pt idx="43">
                  <c:v>39</c:v>
                </c:pt>
                <c:pt idx="44">
                  <c:v>34</c:v>
                </c:pt>
                <c:pt idx="45">
                  <c:v>39</c:v>
                </c:pt>
                <c:pt idx="46">
                  <c:v>38</c:v>
                </c:pt>
                <c:pt idx="47">
                  <c:v>30</c:v>
                </c:pt>
                <c:pt idx="48">
                  <c:v>29</c:v>
                </c:pt>
                <c:pt idx="49">
                  <c:v>29</c:v>
                </c:pt>
                <c:pt idx="50">
                  <c:v>28</c:v>
                </c:pt>
                <c:pt idx="51">
                  <c:v>28</c:v>
                </c:pt>
                <c:pt idx="52">
                  <c:v>28</c:v>
                </c:pt>
                <c:pt idx="53">
                  <c:v>24</c:v>
                </c:pt>
                <c:pt idx="54">
                  <c:v>12</c:v>
                </c:pt>
                <c:pt idx="55">
                  <c:v>32</c:v>
                </c:pt>
                <c:pt idx="56">
                  <c:v>33</c:v>
                </c:pt>
                <c:pt idx="57">
                  <c:v>35</c:v>
                </c:pt>
                <c:pt idx="58">
                  <c:v>25</c:v>
                </c:pt>
                <c:pt idx="59">
                  <c:v>24</c:v>
                </c:pt>
                <c:pt idx="60">
                  <c:v>9</c:v>
                </c:pt>
                <c:pt idx="61">
                  <c:v>23</c:v>
                </c:pt>
                <c:pt idx="62">
                  <c:v>41</c:v>
                </c:pt>
                <c:pt idx="63">
                  <c:v>44</c:v>
                </c:pt>
                <c:pt idx="64">
                  <c:v>37</c:v>
                </c:pt>
                <c:pt idx="65">
                  <c:v>37</c:v>
                </c:pt>
                <c:pt idx="66">
                  <c:v>36</c:v>
                </c:pt>
                <c:pt idx="67">
                  <c:v>35</c:v>
                </c:pt>
                <c:pt idx="68">
                  <c:v>35</c:v>
                </c:pt>
                <c:pt idx="69">
                  <c:v>41</c:v>
                </c:pt>
                <c:pt idx="70">
                  <c:v>26</c:v>
                </c:pt>
                <c:pt idx="71">
                  <c:v>26</c:v>
                </c:pt>
                <c:pt idx="72">
                  <c:v>26</c:v>
                </c:pt>
                <c:pt idx="73">
                  <c:v>23</c:v>
                </c:pt>
                <c:pt idx="74">
                  <c:v>22</c:v>
                </c:pt>
                <c:pt idx="75">
                  <c:v>23</c:v>
                </c:pt>
                <c:pt idx="76">
                  <c:v>23</c:v>
                </c:pt>
                <c:pt idx="77">
                  <c:v>25</c:v>
                </c:pt>
                <c:pt idx="78">
                  <c:v>20</c:v>
                </c:pt>
                <c:pt idx="79">
                  <c:v>21</c:v>
                </c:pt>
                <c:pt idx="80">
                  <c:v>19</c:v>
                </c:pt>
                <c:pt idx="81">
                  <c:v>25</c:v>
                </c:pt>
                <c:pt idx="82">
                  <c:v>31</c:v>
                </c:pt>
                <c:pt idx="83">
                  <c:v>32</c:v>
                </c:pt>
                <c:pt idx="84">
                  <c:v>32</c:v>
                </c:pt>
                <c:pt idx="85">
                  <c:v>19</c:v>
                </c:pt>
                <c:pt idx="86">
                  <c:v>18</c:v>
                </c:pt>
                <c:pt idx="87">
                  <c:v>33</c:v>
                </c:pt>
                <c:pt idx="88">
                  <c:v>32</c:v>
                </c:pt>
                <c:pt idx="89">
                  <c:v>31</c:v>
                </c:pt>
                <c:pt idx="90">
                  <c:v>26</c:v>
                </c:pt>
                <c:pt idx="91">
                  <c:v>22</c:v>
                </c:pt>
                <c:pt idx="92">
                  <c:v>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74-46D4-92EF-0C4A59FCF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407776"/>
        <c:axId val="301415976"/>
      </c:scatterChart>
      <c:valAx>
        <c:axId val="3014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415976"/>
        <c:crosses val="autoZero"/>
        <c:crossBetween val="midCat"/>
      </c:valAx>
      <c:valAx>
        <c:axId val="301415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GSR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40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3c3502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3c3502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93c3502e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93c3502e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93c3502e9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693c3502e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93c3502e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693c3502e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93c3502e9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693c3502e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93c3502e9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693c3502e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28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5953-E71D-D89D-D578-14B900B8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Heat on Health of Rickshaw Pullers</a:t>
            </a:r>
          </a:p>
        </p:txBody>
      </p:sp>
    </p:spTree>
    <p:extLst>
      <p:ext uri="{BB962C8B-B14F-4D97-AF65-F5344CB8AC3E}">
        <p14:creationId xmlns:p14="http://schemas.microsoft.com/office/powerpoint/2010/main" val="743227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A1DE-4F33-9382-F565-3402BBA6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359" y="99900"/>
            <a:ext cx="2783330" cy="18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2CCB4-AFD0-44CA-A8FF-70A0DE5C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2690" y="99900"/>
            <a:ext cx="2783330" cy="1855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7F3F4-CAF9-CFD7-0C44-6DDF217B15D4}"/>
              </a:ext>
            </a:extLst>
          </p:cNvPr>
          <p:cNvSpPr txBox="1"/>
          <p:nvPr/>
        </p:nvSpPr>
        <p:spPr>
          <a:xfrm>
            <a:off x="2030647" y="4387302"/>
            <a:ext cx="57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Figure: Change in environmental parameters with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2677E-55A6-09CD-54FB-CDD57EF3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6020" y="99899"/>
            <a:ext cx="2783329" cy="1855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6D0A4-5A90-B9F1-E8C3-65A1ED738D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359" y="1955452"/>
            <a:ext cx="2783329" cy="1855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37611-318B-7768-467B-6CED2423BC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689" y="2010372"/>
            <a:ext cx="2783329" cy="1855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AA591-04FF-FF36-ED8E-A0869D140D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06020" y="2010371"/>
            <a:ext cx="2783329" cy="18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3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A03F79C-E7C0-5BFC-EAA0-392E2B1EE5A0}"/>
              </a:ext>
            </a:extLst>
          </p:cNvPr>
          <p:cNvSpPr txBox="1"/>
          <p:nvPr/>
        </p:nvSpPr>
        <p:spPr>
          <a:xfrm>
            <a:off x="1965044" y="4626586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Figure: Change in health parameters with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0BCCD-2690-9753-1EE0-3504297575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5671" y="99900"/>
            <a:ext cx="2783329" cy="1855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DCFC1-AB78-1B9D-E676-2AB5C96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99900"/>
            <a:ext cx="2783329" cy="1855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C780F-9BA4-C264-BBD8-B679C4C526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57" b="19906"/>
          <a:stretch/>
        </p:blipFill>
        <p:spPr>
          <a:xfrm>
            <a:off x="2202111" y="2081737"/>
            <a:ext cx="1800225" cy="221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E1FB6-0B86-39E9-E0D5-10F779A6B1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697" b="14168"/>
          <a:stretch/>
        </p:blipFill>
        <p:spPr>
          <a:xfrm>
            <a:off x="5141666" y="2083098"/>
            <a:ext cx="1800225" cy="2212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C6A5F-C1D1-4300-15C4-1F3C8D007E8C}"/>
              </a:ext>
            </a:extLst>
          </p:cNvPr>
          <p:cNvSpPr txBox="1"/>
          <p:nvPr/>
        </p:nvSpPr>
        <p:spPr>
          <a:xfrm>
            <a:off x="2540210" y="4355344"/>
            <a:ext cx="17892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Start of trip (</a:t>
            </a:r>
            <a:r>
              <a:rPr lang="en-US" sz="1500" dirty="0">
                <a:solidFill>
                  <a:srgbClr val="00B050"/>
                </a:solidFill>
              </a:rPr>
              <a:t>34 </a:t>
            </a:r>
            <a:r>
              <a:rPr lang="en-US" sz="1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1500" dirty="0">
                <a:solidFill>
                  <a:srgbClr val="00B050"/>
                </a:solidFill>
              </a:rPr>
              <a:t>C</a:t>
            </a:r>
            <a:r>
              <a:rPr lang="en-US" sz="15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48B4D-9A35-A993-AF78-078B94BB5C16}"/>
              </a:ext>
            </a:extLst>
          </p:cNvPr>
          <p:cNvSpPr txBox="1"/>
          <p:nvPr/>
        </p:nvSpPr>
        <p:spPr>
          <a:xfrm>
            <a:off x="5277769" y="4341266"/>
            <a:ext cx="1726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End of trip (</a:t>
            </a:r>
            <a:r>
              <a:rPr lang="en-US" sz="1500" dirty="0">
                <a:solidFill>
                  <a:srgbClr val="FF0000"/>
                </a:solidFill>
              </a:rPr>
              <a:t>37 </a:t>
            </a:r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1500" dirty="0">
                <a:solidFill>
                  <a:srgbClr val="FF0000"/>
                </a:solidFill>
              </a:rPr>
              <a:t>C</a:t>
            </a:r>
            <a:r>
              <a:rPr lang="en-U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73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DCFC1-AB78-1B9D-E676-2AB5C967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8712" y="99900"/>
            <a:ext cx="2783329" cy="1855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5F442-1BDF-EB81-63D5-16B53AC9D128}"/>
              </a:ext>
            </a:extLst>
          </p:cNvPr>
          <p:cNvSpPr txBox="1"/>
          <p:nvPr/>
        </p:nvSpPr>
        <p:spPr>
          <a:xfrm>
            <a:off x="1420933" y="4381919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Figure: Correlation between environmental and health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524AF-1E18-1FEC-1C6F-1C13A6FD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4694" y="99899"/>
            <a:ext cx="2783330" cy="1855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06E04-7071-FE6D-4B38-EBDDC698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74" y="2398620"/>
            <a:ext cx="743053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r="13822"/>
          <a:stretch/>
        </p:blipFill>
        <p:spPr>
          <a:xfrm rot="5400000">
            <a:off x="2302336" y="-703263"/>
            <a:ext cx="312737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899525" y="3487225"/>
            <a:ext cx="1656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Power source</a:t>
            </a:r>
            <a:endParaRPr sz="1900"/>
          </a:p>
        </p:txBody>
      </p:sp>
      <p:sp>
        <p:nvSpPr>
          <p:cNvPr id="131" name="Google Shape;131;p25"/>
          <p:cNvSpPr txBox="1"/>
          <p:nvPr/>
        </p:nvSpPr>
        <p:spPr>
          <a:xfrm>
            <a:off x="3342725" y="3625225"/>
            <a:ext cx="2037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Arduino Mega 2560</a:t>
            </a:r>
            <a:endParaRPr sz="1900"/>
          </a:p>
        </p:txBody>
      </p:sp>
      <p:sp>
        <p:nvSpPr>
          <p:cNvPr id="132" name="Google Shape;132;p25"/>
          <p:cNvSpPr txBox="1"/>
          <p:nvPr/>
        </p:nvSpPr>
        <p:spPr>
          <a:xfrm>
            <a:off x="6183250" y="3664525"/>
            <a:ext cx="2778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Pulse Oximetry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BPM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Oxygen saturation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Body temperature</a:t>
            </a:r>
            <a:endParaRPr sz="1900"/>
          </a:p>
        </p:txBody>
      </p:sp>
      <p:sp>
        <p:nvSpPr>
          <p:cNvPr id="133" name="Google Shape;133;p25"/>
          <p:cNvSpPr txBox="1"/>
          <p:nvPr/>
        </p:nvSpPr>
        <p:spPr>
          <a:xfrm>
            <a:off x="6679200" y="2027200"/>
            <a:ext cx="2340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Galvanic skin response (GSR)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Electrodermal conductivity</a:t>
            </a:r>
            <a:endParaRPr sz="1900"/>
          </a:p>
        </p:txBody>
      </p:sp>
      <p:sp>
        <p:nvSpPr>
          <p:cNvPr id="134" name="Google Shape;134;p25"/>
          <p:cNvSpPr txBox="1"/>
          <p:nvPr/>
        </p:nvSpPr>
        <p:spPr>
          <a:xfrm>
            <a:off x="144250" y="1753900"/>
            <a:ext cx="763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Handbag</a:t>
            </a:r>
            <a:endParaRPr sz="1900" dirty="0"/>
          </a:p>
        </p:txBody>
      </p:sp>
      <p:cxnSp>
        <p:nvCxnSpPr>
          <p:cNvPr id="135" name="Google Shape;135;p25"/>
          <p:cNvCxnSpPr>
            <a:stCxn id="134" idx="3"/>
          </p:cNvCxnSpPr>
          <p:nvPr/>
        </p:nvCxnSpPr>
        <p:spPr>
          <a:xfrm rot="10800000" flipH="1">
            <a:off x="907750" y="2103550"/>
            <a:ext cx="735000" cy="3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5"/>
          <p:cNvCxnSpPr>
            <a:stCxn id="130" idx="0"/>
          </p:cNvCxnSpPr>
          <p:nvPr/>
        </p:nvCxnSpPr>
        <p:spPr>
          <a:xfrm rot="10800000" flipH="1">
            <a:off x="1727975" y="2522425"/>
            <a:ext cx="1528200" cy="96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5"/>
          <p:cNvCxnSpPr>
            <a:stCxn id="131" idx="0"/>
          </p:cNvCxnSpPr>
          <p:nvPr/>
        </p:nvCxnSpPr>
        <p:spPr>
          <a:xfrm rot="10800000">
            <a:off x="4351325" y="2234125"/>
            <a:ext cx="10200" cy="139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5"/>
          <p:cNvSpPr txBox="1"/>
          <p:nvPr/>
        </p:nvSpPr>
        <p:spPr>
          <a:xfrm>
            <a:off x="6679200" y="152400"/>
            <a:ext cx="1578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Power cable</a:t>
            </a:r>
            <a:endParaRPr sz="1900" dirty="0"/>
          </a:p>
        </p:txBody>
      </p:sp>
      <p:cxnSp>
        <p:nvCxnSpPr>
          <p:cNvPr id="139" name="Google Shape;139;p25"/>
          <p:cNvCxnSpPr>
            <a:cxnSpLocks/>
            <a:stCxn id="138" idx="1"/>
          </p:cNvCxnSpPr>
          <p:nvPr/>
        </p:nvCxnSpPr>
        <p:spPr>
          <a:xfrm flipH="1">
            <a:off x="4639500" y="390912"/>
            <a:ext cx="2039700" cy="3073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5"/>
          <p:cNvSpPr txBox="1"/>
          <p:nvPr/>
        </p:nvSpPr>
        <p:spPr>
          <a:xfrm>
            <a:off x="6824300" y="984400"/>
            <a:ext cx="1433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Bluetooth module</a:t>
            </a:r>
            <a:endParaRPr sz="1900"/>
          </a:p>
        </p:txBody>
      </p:sp>
      <p:cxnSp>
        <p:nvCxnSpPr>
          <p:cNvPr id="141" name="Google Shape;141;p25"/>
          <p:cNvCxnSpPr>
            <a:stCxn id="140" idx="1"/>
          </p:cNvCxnSpPr>
          <p:nvPr/>
        </p:nvCxnSpPr>
        <p:spPr>
          <a:xfrm flipH="1">
            <a:off x="4307900" y="1369150"/>
            <a:ext cx="2516400" cy="1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5"/>
          <p:cNvCxnSpPr>
            <a:stCxn id="133" idx="1"/>
          </p:cNvCxnSpPr>
          <p:nvPr/>
        </p:nvCxnSpPr>
        <p:spPr>
          <a:xfrm rot="10800000">
            <a:off x="5835300" y="2656450"/>
            <a:ext cx="843900" cy="4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5"/>
          <p:cNvCxnSpPr>
            <a:stCxn id="132" idx="1"/>
          </p:cNvCxnSpPr>
          <p:nvPr/>
        </p:nvCxnSpPr>
        <p:spPr>
          <a:xfrm rot="10800000">
            <a:off x="5345350" y="3141175"/>
            <a:ext cx="837900" cy="120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375" y="4332925"/>
            <a:ext cx="3569100" cy="56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Heath sensing module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50" y="230550"/>
            <a:ext cx="5029499" cy="37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468975" y="345825"/>
            <a:ext cx="3449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GSR sensor on upper arm 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Rounded by a clinical standard band</a:t>
            </a:r>
            <a:endParaRPr sz="1900"/>
          </a:p>
        </p:txBody>
      </p:sp>
      <p:cxnSp>
        <p:nvCxnSpPr>
          <p:cNvPr id="151" name="Google Shape;151;p26"/>
          <p:cNvCxnSpPr>
            <a:stCxn id="150" idx="1"/>
          </p:cNvCxnSpPr>
          <p:nvPr/>
        </p:nvCxnSpPr>
        <p:spPr>
          <a:xfrm flipH="1">
            <a:off x="2377475" y="1023075"/>
            <a:ext cx="3091500" cy="920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6"/>
          <p:cNvSpPr txBox="1"/>
          <p:nvPr/>
        </p:nvSpPr>
        <p:spPr>
          <a:xfrm>
            <a:off x="6644300" y="2219450"/>
            <a:ext cx="2340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2. Pulse oximetry on thumb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Mounted with masking tape</a:t>
            </a:r>
            <a:endParaRPr sz="1900"/>
          </a:p>
        </p:txBody>
      </p:sp>
      <p:cxnSp>
        <p:nvCxnSpPr>
          <p:cNvPr id="153" name="Google Shape;153;p26"/>
          <p:cNvCxnSpPr>
            <a:stCxn id="152" idx="1"/>
          </p:cNvCxnSpPr>
          <p:nvPr/>
        </p:nvCxnSpPr>
        <p:spPr>
          <a:xfrm rot="10800000">
            <a:off x="4999700" y="2810300"/>
            <a:ext cx="1644600" cy="8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6"/>
          <p:cNvSpPr txBox="1"/>
          <p:nvPr/>
        </p:nvSpPr>
        <p:spPr>
          <a:xfrm>
            <a:off x="5572050" y="3573950"/>
            <a:ext cx="234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3. Other system components inside a handbag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Mounted with lower arm</a:t>
            </a:r>
            <a:endParaRPr sz="1900"/>
          </a:p>
        </p:txBody>
      </p:sp>
      <p:cxnSp>
        <p:nvCxnSpPr>
          <p:cNvPr id="155" name="Google Shape;155;p26"/>
          <p:cNvCxnSpPr>
            <a:stCxn id="154" idx="1"/>
          </p:cNvCxnSpPr>
          <p:nvPr/>
        </p:nvCxnSpPr>
        <p:spPr>
          <a:xfrm rot="10800000">
            <a:off x="3587550" y="2291750"/>
            <a:ext cx="1984500" cy="210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 txBox="1"/>
          <p:nvPr/>
        </p:nvSpPr>
        <p:spPr>
          <a:xfrm>
            <a:off x="594700" y="4116825"/>
            <a:ext cx="3569100" cy="954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Deployment of heath sensing module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77" y="181200"/>
            <a:ext cx="3924650" cy="2946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-38400" y="3501925"/>
            <a:ext cx="415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>
                <a:solidFill>
                  <a:srgbClr val="FF0000"/>
                </a:solidFill>
              </a:rPr>
              <a:t>Environment sensing</a:t>
            </a:r>
            <a:r>
              <a:rPr lang="en" sz="1900"/>
              <a:t> module on back sit of rickshaw</a:t>
            </a:r>
            <a:endParaRPr sz="1900"/>
          </a:p>
        </p:txBody>
      </p:sp>
      <p:cxnSp>
        <p:nvCxnSpPr>
          <p:cNvPr id="163" name="Google Shape;163;p27"/>
          <p:cNvCxnSpPr>
            <a:stCxn id="162" idx="0"/>
          </p:cNvCxnSpPr>
          <p:nvPr/>
        </p:nvCxnSpPr>
        <p:spPr>
          <a:xfrm rot="10800000" flipH="1">
            <a:off x="2038200" y="1758625"/>
            <a:ext cx="22200" cy="174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7"/>
          <p:cNvSpPr txBox="1"/>
          <p:nvPr/>
        </p:nvSpPr>
        <p:spPr>
          <a:xfrm>
            <a:off x="5773500" y="873775"/>
            <a:ext cx="3370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Health sensing </a:t>
            </a:r>
            <a:r>
              <a:rPr lang="en" sz="1900"/>
              <a:t>module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Left hand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GSR 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Pulse oximetry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-   Right hand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  -    Fitbit</a:t>
            </a:r>
            <a:endParaRPr sz="1900"/>
          </a:p>
        </p:txBody>
      </p:sp>
      <p:cxnSp>
        <p:nvCxnSpPr>
          <p:cNvPr id="165" name="Google Shape;165;p27"/>
          <p:cNvCxnSpPr>
            <a:cxnSpLocks/>
            <a:stCxn id="164" idx="1"/>
          </p:cNvCxnSpPr>
          <p:nvPr/>
        </p:nvCxnSpPr>
        <p:spPr>
          <a:xfrm flipH="1" flipV="1">
            <a:off x="4018844" y="1641575"/>
            <a:ext cx="1754656" cy="2019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7"/>
          <p:cNvSpPr txBox="1"/>
          <p:nvPr/>
        </p:nvSpPr>
        <p:spPr>
          <a:xfrm>
            <a:off x="5046625" y="3501925"/>
            <a:ext cx="3569100" cy="954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Integration of all system components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973F-6A6A-D683-8296-E71C4A6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1 (30 Sept, 2022)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CFEDF-F390-55FD-C97B-897B81B17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3582106" cy="3263504"/>
          </a:xfrm>
        </p:spPr>
        <p:txBody>
          <a:bodyPr>
            <a:normAutofit/>
          </a:bodyPr>
          <a:lstStyle/>
          <a:p>
            <a:r>
              <a:rPr lang="en-US" sz="1800" dirty="0"/>
              <a:t>Age = 62</a:t>
            </a:r>
          </a:p>
          <a:p>
            <a:r>
              <a:rPr lang="en-US" sz="1800" dirty="0"/>
              <a:t>Weight = 44 kg</a:t>
            </a:r>
          </a:p>
          <a:p>
            <a:r>
              <a:rPr lang="en-US" sz="1800" dirty="0"/>
              <a:t>Height = 160 cm</a:t>
            </a:r>
          </a:p>
          <a:p>
            <a:r>
              <a:rPr lang="en-US" sz="1800" dirty="0"/>
              <a:t>BMI = 17.2 kg/m2</a:t>
            </a:r>
          </a:p>
          <a:p>
            <a:endParaRPr lang="en-US" sz="1800" dirty="0"/>
          </a:p>
          <a:p>
            <a:pPr marL="13970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Active</a:t>
            </a:r>
            <a:r>
              <a:rPr lang="en-US" sz="1800" dirty="0"/>
              <a:t> sensors: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All environmental sensors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GSR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E2E61-B564-FD03-268B-24401E5A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31" y="770930"/>
            <a:ext cx="2822619" cy="3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A1DE-4F33-9382-F565-3402BBA6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359" y="99900"/>
            <a:ext cx="2783329" cy="18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2CCB4-AFD0-44CA-A8FF-70A0DE5C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2690" y="99900"/>
            <a:ext cx="2783329" cy="1855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7F3F4-CAF9-CFD7-0C44-6DDF217B15D4}"/>
              </a:ext>
            </a:extLst>
          </p:cNvPr>
          <p:cNvSpPr txBox="1"/>
          <p:nvPr/>
        </p:nvSpPr>
        <p:spPr>
          <a:xfrm>
            <a:off x="2030647" y="4387302"/>
            <a:ext cx="57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Figure: Change in environmental parameters with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2677E-55A6-09CD-54FB-CDD57EF3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06020" y="99899"/>
            <a:ext cx="2783329" cy="1855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6D0A4-5A90-B9F1-E8C3-65A1ED738D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9359" y="1955452"/>
            <a:ext cx="2783329" cy="1855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37611-318B-7768-467B-6CED2423BC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689" y="2010372"/>
            <a:ext cx="2783329" cy="1855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AA591-04FF-FF36-ED8E-A0869D140D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06020" y="2010371"/>
            <a:ext cx="2783329" cy="18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07CD1CC-F71B-D0ED-E227-DACD248C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590"/>
            <a:ext cx="7932420" cy="4424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03F79C-E7C0-5BFC-EAA0-392E2B1EE5A0}"/>
              </a:ext>
            </a:extLst>
          </p:cNvPr>
          <p:cNvSpPr txBox="1"/>
          <p:nvPr/>
        </p:nvSpPr>
        <p:spPr>
          <a:xfrm>
            <a:off x="1965044" y="4626586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Figure: Change in health parameters with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631"/>
            <a:ext cx="8839200" cy="738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F72866-15EB-41CA-8CB2-7694EC961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687797"/>
              </p:ext>
            </p:extLst>
          </p:nvPr>
        </p:nvGraphicFramePr>
        <p:xfrm>
          <a:off x="-66675" y="16387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FB7E509-2B26-1A54-35A3-086175758F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595880"/>
              </p:ext>
            </p:extLst>
          </p:nvPr>
        </p:nvGraphicFramePr>
        <p:xfrm>
          <a:off x="4572000" y="16815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A11109-B4CE-B783-18D1-FE81131D7164}"/>
              </a:ext>
            </a:extLst>
          </p:cNvPr>
          <p:cNvSpPr txBox="1"/>
          <p:nvPr/>
        </p:nvSpPr>
        <p:spPr>
          <a:xfrm>
            <a:off x="1420933" y="4381919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Figure: Correlation between environmental and health parameters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973F-6A6A-D683-8296-E71C4A6D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1 (06 Oct, 2022)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CFEDF-F390-55FD-C97B-897B81B17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68016"/>
            <a:ext cx="3627261" cy="3601639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Age = 50</a:t>
            </a:r>
          </a:p>
          <a:p>
            <a:r>
              <a:rPr lang="en-US" sz="1800" dirty="0"/>
              <a:t>Weight = 68.55 kg</a:t>
            </a:r>
          </a:p>
          <a:p>
            <a:r>
              <a:rPr lang="en-US" sz="1800" dirty="0"/>
              <a:t>Height = 170 cm</a:t>
            </a:r>
          </a:p>
          <a:p>
            <a:r>
              <a:rPr lang="en-US" sz="1800" dirty="0"/>
              <a:t>BMI = 20.3 kg/m2 </a:t>
            </a:r>
          </a:p>
          <a:p>
            <a:endParaRPr lang="en-US" sz="1800" dirty="0"/>
          </a:p>
          <a:p>
            <a:pPr marL="13970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Active</a:t>
            </a:r>
            <a:r>
              <a:rPr lang="en-US" sz="1800" dirty="0"/>
              <a:t> sensors: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All environmental sensors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Heart rate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Body temperature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800" dirty="0"/>
              <a:t>Thermal camera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Sampling rate</a:t>
            </a:r>
          </a:p>
          <a:p>
            <a:pPr>
              <a:buFontTx/>
              <a:buChar char="-"/>
            </a:pPr>
            <a:r>
              <a:rPr lang="en-US" sz="1800" dirty="0"/>
              <a:t>Environmental sensors: 9 s per sample</a:t>
            </a:r>
          </a:p>
          <a:p>
            <a:pPr>
              <a:buFontTx/>
              <a:buChar char="-"/>
            </a:pPr>
            <a:r>
              <a:rPr lang="en-US" sz="1800" dirty="0"/>
              <a:t>Health sensors: 11 s per sample</a:t>
            </a:r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E2E61-B564-FD03-268B-24401E5A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92731" y="770930"/>
            <a:ext cx="2822619" cy="3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73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255</Words>
  <Application>Microsoft Office PowerPoint</Application>
  <PresentationFormat>On-screen Show (16:9)</PresentationFormat>
  <Paragraphs>64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Simple Light</vt:lpstr>
      <vt:lpstr>Office Theme</vt:lpstr>
      <vt:lpstr>Impact of Heat on Health of Rickshaw Pullers</vt:lpstr>
      <vt:lpstr>PowerPoint Presentation</vt:lpstr>
      <vt:lpstr>PowerPoint Presentation</vt:lpstr>
      <vt:lpstr>PowerPoint Presentation</vt:lpstr>
      <vt:lpstr>Trip 1 (30 Sept, 2022)</vt:lpstr>
      <vt:lpstr>PowerPoint Presentation</vt:lpstr>
      <vt:lpstr>PowerPoint Presentation</vt:lpstr>
      <vt:lpstr>PowerPoint Presentation</vt:lpstr>
      <vt:lpstr>Trip 1 (06 Oct, 2022)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1505111 - Masfiqur Rahaman</cp:lastModifiedBy>
  <cp:revision>7</cp:revision>
  <dcterms:modified xsi:type="dcterms:W3CDTF">2022-10-14T19:40:11Z</dcterms:modified>
</cp:coreProperties>
</file>